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2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810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906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695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865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433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9865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433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109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7882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496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62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5A535-5DAB-4700-8499-28CAC6CEE1BD}" type="datetimeFigureOut">
              <a:rPr lang="en-GB" smtClean="0"/>
              <a:t>12/03/2015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11BB8-FE9D-4D84-B754-3A237658C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84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66111" cy="2996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1929" y="-59004"/>
            <a:ext cx="4512071" cy="3114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" y="3491965"/>
            <a:ext cx="4486277" cy="3366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044" y="3427814"/>
            <a:ext cx="4478341" cy="3373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7610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5" y="6252"/>
            <a:ext cx="4649558" cy="3278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8743" y="61441"/>
            <a:ext cx="4416089" cy="3168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2" y="3284983"/>
            <a:ext cx="4718298" cy="3418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439" y="3495855"/>
            <a:ext cx="4113778" cy="2996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6590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" y="0"/>
            <a:ext cx="4271962" cy="315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0"/>
            <a:ext cx="4366264" cy="3215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" y="3157537"/>
            <a:ext cx="4510306" cy="3295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667" y="3157537"/>
            <a:ext cx="4714746" cy="3433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6437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4594591" cy="3356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7518" y="188640"/>
            <a:ext cx="4347921" cy="2728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56992"/>
            <a:ext cx="4386844" cy="3306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3324289"/>
            <a:ext cx="4454079" cy="3238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01584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9842"/>
            <a:ext cx="4355976" cy="3351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0" y="33677"/>
            <a:ext cx="4234433" cy="313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81" y="3573016"/>
            <a:ext cx="3744416" cy="2886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0" y="3456457"/>
            <a:ext cx="4100513" cy="311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0501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03427" cy="3373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670" y="3225629"/>
            <a:ext cx="5006330" cy="3632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2000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0</Words>
  <Application>Microsoft Office PowerPoint</Application>
  <PresentationFormat>On-screen Show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4</cp:revision>
  <dcterms:created xsi:type="dcterms:W3CDTF">2015-03-12T09:37:08Z</dcterms:created>
  <dcterms:modified xsi:type="dcterms:W3CDTF">2015-03-12T10:24:23Z</dcterms:modified>
</cp:coreProperties>
</file>

<file path=docProps/thumbnail.jpeg>
</file>